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8" r:id="rId2"/>
    <p:sldId id="292" r:id="rId3"/>
    <p:sldId id="293" r:id="rId4"/>
    <p:sldId id="256" r:id="rId5"/>
    <p:sldId id="258" r:id="rId6"/>
    <p:sldId id="263" r:id="rId7"/>
    <p:sldId id="257" r:id="rId8"/>
    <p:sldId id="272" r:id="rId9"/>
    <p:sldId id="285" r:id="rId10"/>
    <p:sldId id="287" r:id="rId11"/>
    <p:sldId id="286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838"/>
  </p:normalViewPr>
  <p:slideViewPr>
    <p:cSldViewPr snapToGrid="0" snapToObjects="1">
      <p:cViewPr varScale="1">
        <p:scale>
          <a:sx n="143" d="100"/>
          <a:sy n="143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6414688" y="10630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038" y="-20013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716855" y="17305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5" y="3805181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7423841" y="-20013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7411308" y="1897666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조건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풍선 속에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 아니었다가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초과되면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 연료를 추가 습득하면 된다</a:t>
            </a:r>
            <a:r>
              <a:rPr lang="en-US" altLang="ko-KR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 즉 </a:t>
            </a:r>
            <a:r>
              <a:rPr lang="ko-KR" altLang="en-US" u="sng" dirty="0" err="1">
                <a:solidFill>
                  <a:srgbClr val="202124"/>
                </a:solidFill>
                <a:latin typeface="Roboto"/>
              </a:rPr>
              <a:t>추가연료를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쌓는다</a:t>
            </a:r>
            <a:r>
              <a:rPr lang="en-US" altLang="ko-KR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u="sng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u="sng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연료와 쌓이는 방식은 동일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=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추가 연료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50,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있을 상태에서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과연료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습득지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않을 경우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초당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씩 감소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가능상태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된 경우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피버게이지에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u="sng" dirty="0">
                <a:solidFill>
                  <a:srgbClr val="202124"/>
                </a:solidFill>
                <a:latin typeface="Roboto"/>
              </a:rPr>
              <a:t>비례하여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양측 엔진이 과열되는 모습을 보이며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피버가능상태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에서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Roboto"/>
              </a:rPr>
              <a:t>스와이프</a:t>
            </a:r>
            <a:r>
              <a:rPr lang="ko-KR" altLang="en-US" b="1" dirty="0">
                <a:solidFill>
                  <a:srgbClr val="FF0000"/>
                </a:solidFill>
                <a:latin typeface="Roboto"/>
              </a:rPr>
              <a:t> 제스처로 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동작을 하면 하여 엔진에 불과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, 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방향은 조종 가능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2019.05.18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177" y="2849296"/>
            <a:ext cx="914400" cy="914400"/>
          </a:xfrm>
          <a:prstGeom prst="rect">
            <a:avLst/>
          </a:prstGeom>
          <a:scene3d>
            <a:camera prst="orthographicFront"/>
            <a:lightRig rig="harsh" dir="t"/>
          </a:scene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892" y="307566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804631" y="352839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3509" y="321377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2852" y="2974507"/>
            <a:ext cx="790041" cy="790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710" y="411576"/>
            <a:ext cx="1943100" cy="327660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89375" y="307118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933</Words>
  <Application>Microsoft Macintosh PowerPoint</Application>
  <PresentationFormat>Widescreen</PresentationFormat>
  <Paragraphs>200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장애물(기류)</vt:lpstr>
      <vt:lpstr>스테이지 테마 </vt:lpstr>
      <vt:lpstr>튜토리얼 기획 </vt:lpstr>
      <vt:lpstr>PowerPoint Presentation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PowerPoint Presentation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69</cp:revision>
  <dcterms:created xsi:type="dcterms:W3CDTF">2019-04-27T09:02:03Z</dcterms:created>
  <dcterms:modified xsi:type="dcterms:W3CDTF">2019-05-18T09:50:12Z</dcterms:modified>
</cp:coreProperties>
</file>